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80985-E8EF-4EEC-B19B-69658D763B15}" type="datetimeFigureOut">
              <a:rPr lang="en-IN" smtClean="0"/>
              <a:t>05-10-2021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705B8-80F3-44C1-BB31-6709EB74E4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460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E9985-017F-4E77-A566-CA3A717C0EAF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8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E3C2-B104-4551-913B-FF3A6D0CFED7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9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4618-8C80-448B-8EDE-B17EE8E59074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4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596-9691-48CA-AA05-3EC66D2E01D9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5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ABA6C-0852-4456-8E79-9A76B19804B6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0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802D-E20F-411A-AD09-323FD9874ADE}" type="datetime1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7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DEC0-B21A-41C6-8B5B-8ED2C2ED8CEC}" type="datetime1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6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60ED-9519-4F0B-9F6B-2D99F9B3F526}" type="datetime1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6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D29D-A4E0-416A-AEC3-C85805094B26}" type="datetime1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F038-E389-4561-A29B-CEF18525E4C4}" type="datetime1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4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9B7F-E6A8-4F21-BA3D-ABEC7BCA688F}" type="datetime1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2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91156">
              <a:srgbClr val="96C378"/>
            </a:gs>
            <a:gs pos="67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120D-179A-4346-B33B-659118A1CFE0}" type="datetime1">
              <a:rPr lang="en-US" smtClean="0"/>
              <a:t>10/5/2021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to Ajanta Chakrabarti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1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CB94BA-B8C1-49EF-98AF-4FB7FBD640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0D2FA-B267-4A79-AE75-B2C2B7F37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413" y="162383"/>
            <a:ext cx="9144000" cy="3063240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খলিসানী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মহাবিদ্যালয়</a:t>
            </a:r>
            <a:b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</a:b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বিভাগ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9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সাম্মানিক</a:t>
            </a:r>
            <a:r>
              <a:rPr lang="en-US" sz="9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9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IN" sz="9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60DD9B-494F-4E64-A61A-BA8EEA1D6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413" y="3632378"/>
            <a:ext cx="9144000" cy="153619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5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তৃতীয়</a:t>
            </a:r>
            <a:r>
              <a:rPr lang="en-US" sz="5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5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বর্ষ</a:t>
            </a:r>
            <a:r>
              <a:rPr lang="en-US" sz="520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endParaRPr lang="en-US" sz="5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5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পঞ্চম</a:t>
            </a:r>
            <a:r>
              <a:rPr lang="en-US" sz="5200" dirty="0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5200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সেমেস্টার</a:t>
            </a:r>
            <a:endParaRPr lang="en-US" sz="5200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endParaRPr lang="en-IN" sz="3200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4EFB-8FE0-44A4-8F4C-677D10326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2131328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C3E16F-52ED-4FFC-8E39-CCC6E8B1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05993C-D87D-44C4-99E7-ABE4E615FB10}"/>
              </a:ext>
            </a:extLst>
          </p:cNvPr>
          <p:cNvSpPr txBox="1"/>
          <p:nvPr/>
        </p:nvSpPr>
        <p:spPr>
          <a:xfrm>
            <a:off x="1214438" y="528638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কয়েকটি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গুরুত্বপূর্ণ</a:t>
            </a:r>
            <a:r>
              <a:rPr lang="en-IN" sz="32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latin typeface="Bangla" panose="03000603000000000000" pitchFamily="66" charset="0"/>
                <a:cs typeface="Bangla" panose="03000603000000000000" pitchFamily="66" charset="0"/>
              </a:rPr>
              <a:t>উক্তি</a:t>
            </a:r>
            <a:endParaRPr lang="en-IN" sz="32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8D7AEA-463A-4FC6-89A5-A06BB11ED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78" y="1210700"/>
            <a:ext cx="10031240" cy="170746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987E72-EA95-4778-9052-09092EB39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78" y="3349517"/>
            <a:ext cx="10031240" cy="951021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4DD90E-6DE3-4C97-98C8-53DDFBA5CF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380" y="4829175"/>
            <a:ext cx="10031239" cy="1327437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71462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4931D6-33E6-49EE-89D8-85F796A5664D}"/>
              </a:ext>
            </a:extLst>
          </p:cNvPr>
          <p:cNvSpPr txBox="1"/>
          <p:nvPr/>
        </p:nvSpPr>
        <p:spPr>
          <a:xfrm>
            <a:off x="1657350" y="1071562"/>
            <a:ext cx="9144000" cy="507831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5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12</a:t>
            </a:r>
          </a:p>
          <a:p>
            <a:pPr algn="ctr"/>
            <a:endParaRPr lang="en-IN" sz="5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কাব্যজিজ্ঞাসা</a:t>
            </a:r>
            <a:endParaRPr lang="en-IN" sz="5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রচনা</a:t>
            </a:r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শ্রী</a:t>
            </a:r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অতুলচন্দ্র</a:t>
            </a:r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গুপ্ত</a:t>
            </a:r>
            <a:endParaRPr lang="en-IN" sz="5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পাঠ্য</a:t>
            </a:r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অংশ</a:t>
            </a:r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5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রস</a:t>
            </a:r>
            <a:r>
              <a:rPr lang="en-IN" sz="5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pPr algn="ctr"/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420040-1ECC-49DB-8F3E-5E9C88E6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52074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416296-A3F8-4643-8EDA-4284D2271797}"/>
              </a:ext>
            </a:extLst>
          </p:cNvPr>
          <p:cNvSpPr txBox="1"/>
          <p:nvPr/>
        </p:nvSpPr>
        <p:spPr>
          <a:xfrm>
            <a:off x="428626" y="0"/>
            <a:ext cx="113157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রস</a:t>
            </a:r>
            <a:endParaRPr lang="en-IN" sz="54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রস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বলতে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রসের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প্রকারভেদ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রসনিষ্পত্তির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সমীকরণ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বিভাব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স্থায়ীভাব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অনুভাব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সঞ্চারী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ব্যভিচারী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রসের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আস্বাদ্যমানতা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 algn="ctr">
              <a:buFont typeface="Wingdings" panose="05000000000000000000" pitchFamily="2" charset="2"/>
              <a:buChar char="§"/>
            </a:pP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627FA-6636-4226-B415-BCBEFE67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</p:spTree>
    <p:extLst>
      <p:ext uri="{BB962C8B-B14F-4D97-AF65-F5344CB8AC3E}">
        <p14:creationId xmlns:p14="http://schemas.microsoft.com/office/powerpoint/2010/main" val="425740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60B725-75A2-4A6C-847E-66C2F3E3D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79A3C4-FC1B-4BF7-980C-E025E9DEC9AF}"/>
              </a:ext>
            </a:extLst>
          </p:cNvPr>
          <p:cNvSpPr txBox="1"/>
          <p:nvPr/>
        </p:nvSpPr>
        <p:spPr>
          <a:xfrm>
            <a:off x="1443038" y="1109960"/>
            <a:ext cx="8158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বাক্যং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রসাত্মকং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কাব্যম্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17249E-EE79-49DD-85A0-183765F422FB}"/>
              </a:ext>
            </a:extLst>
          </p:cNvPr>
          <p:cNvSpPr txBox="1"/>
          <p:nvPr/>
        </p:nvSpPr>
        <p:spPr>
          <a:xfrm>
            <a:off x="1" y="3429000"/>
            <a:ext cx="120872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সাহিত্যের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নবরস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শৃঙ্গার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হাস্য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করুণ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</a:t>
            </a: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রৌদ্র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বীর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ভয়ানক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</a:t>
            </a: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           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বীভৎস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অদ্ভুত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শান্ত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2271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D344BE-9C20-4F8F-BA7E-ACDA7535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F29AEA-DA89-4789-B201-64ECCD6C3A56}"/>
              </a:ext>
            </a:extLst>
          </p:cNvPr>
          <p:cNvSpPr txBox="1"/>
          <p:nvPr/>
        </p:nvSpPr>
        <p:spPr>
          <a:xfrm>
            <a:off x="1393371" y="2293257"/>
            <a:ext cx="1025094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বিভাব</a:t>
            </a:r>
            <a:r>
              <a:rPr lang="en-IN" sz="6000" b="1" dirty="0">
                <a:latin typeface="Bangla" panose="03000603000000000000" pitchFamily="66" charset="0"/>
                <a:cs typeface="Bangla" panose="03000603000000000000" pitchFamily="66" charset="0"/>
              </a:rPr>
              <a:t> + </a:t>
            </a:r>
            <a:r>
              <a:rPr lang="en-IN" sz="60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স্থায়ীভাব</a:t>
            </a:r>
            <a:r>
              <a:rPr lang="en-IN" sz="6000" b="1" dirty="0">
                <a:latin typeface="Bangla" panose="03000603000000000000" pitchFamily="66" charset="0"/>
                <a:cs typeface="Bangla" panose="03000603000000000000" pitchFamily="66" charset="0"/>
              </a:rPr>
              <a:t> = </a:t>
            </a:r>
            <a:r>
              <a:rPr lang="en-IN" sz="6000" b="1" dirty="0" err="1">
                <a:latin typeface="Bangla" panose="03000603000000000000" pitchFamily="66" charset="0"/>
                <a:cs typeface="Bangla" panose="03000603000000000000" pitchFamily="66" charset="0"/>
              </a:rPr>
              <a:t>রস</a:t>
            </a:r>
            <a:r>
              <a:rPr lang="en-IN" sz="6000" b="1" dirty="0">
                <a:latin typeface="Bangla" panose="03000603000000000000" pitchFamily="66" charset="0"/>
                <a:cs typeface="Bangla" panose="03000603000000000000" pitchFamily="66" charset="0"/>
              </a:rPr>
              <a:t> + </a:t>
            </a:r>
            <a:r>
              <a:rPr lang="en-IN" sz="60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অনুভাব</a:t>
            </a:r>
            <a:endParaRPr lang="en-IN" sz="60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(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বাহ্যিক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)     (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মানসিক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)   (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অনুভূতি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)  (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বহিঃপ্রকাশ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04275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811A79-068B-468D-A4F8-2682C2B5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62CE3B-7582-43E5-A92A-90D285027F8E}"/>
              </a:ext>
            </a:extLst>
          </p:cNvPr>
          <p:cNvSpPr/>
          <p:nvPr/>
        </p:nvSpPr>
        <p:spPr>
          <a:xfrm>
            <a:off x="3381829" y="1030514"/>
            <a:ext cx="4484914" cy="11901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400" b="1" dirty="0" err="1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বিভাব</a:t>
            </a:r>
            <a:endParaRPr lang="en-IN" sz="5400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AD037A5-46E1-4297-952C-4469A55ABE06}"/>
              </a:ext>
            </a:extLst>
          </p:cNvPr>
          <p:cNvCxnSpPr>
            <a:cxnSpLocks/>
          </p:cNvCxnSpPr>
          <p:nvPr/>
        </p:nvCxnSpPr>
        <p:spPr>
          <a:xfrm flipV="1">
            <a:off x="5624286" y="2220687"/>
            <a:ext cx="0" cy="246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BC37A1-9D2B-4753-A2EC-FDF3A82A06A6}"/>
              </a:ext>
            </a:extLst>
          </p:cNvPr>
          <p:cNvCxnSpPr>
            <a:cxnSpLocks/>
          </p:cNvCxnSpPr>
          <p:nvPr/>
        </p:nvCxnSpPr>
        <p:spPr>
          <a:xfrm>
            <a:off x="3693886" y="2467429"/>
            <a:ext cx="386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38FB02-F673-4741-91CF-A17D8384C02C}"/>
              </a:ext>
            </a:extLst>
          </p:cNvPr>
          <p:cNvCxnSpPr/>
          <p:nvPr/>
        </p:nvCxnSpPr>
        <p:spPr>
          <a:xfrm>
            <a:off x="3693886" y="2467429"/>
            <a:ext cx="0" cy="362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998864-43F5-40B5-B97C-FA971B7BE78F}"/>
              </a:ext>
            </a:extLst>
          </p:cNvPr>
          <p:cNvCxnSpPr/>
          <p:nvPr/>
        </p:nvCxnSpPr>
        <p:spPr>
          <a:xfrm>
            <a:off x="7554686" y="2467429"/>
            <a:ext cx="0" cy="362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A1AB583-6356-40F1-8780-FCBC5EA43D9C}"/>
              </a:ext>
            </a:extLst>
          </p:cNvPr>
          <p:cNvSpPr/>
          <p:nvPr/>
        </p:nvSpPr>
        <p:spPr>
          <a:xfrm>
            <a:off x="2053780" y="2917373"/>
            <a:ext cx="2656098" cy="9869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err="1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আলম্বন</a:t>
            </a:r>
            <a:r>
              <a:rPr lang="en-IN" sz="4400" dirty="0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বিভাব</a:t>
            </a:r>
            <a:endParaRPr lang="en-IN" sz="4400" dirty="0">
              <a:solidFill>
                <a:schemeClr val="tx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E3D8A2-EAB8-4642-B9A8-AA7795957C63}"/>
              </a:ext>
            </a:extLst>
          </p:cNvPr>
          <p:cNvSpPr/>
          <p:nvPr/>
        </p:nvSpPr>
        <p:spPr>
          <a:xfrm>
            <a:off x="6433463" y="2917373"/>
            <a:ext cx="2866559" cy="9869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err="1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উদ্দীপন</a:t>
            </a:r>
            <a:r>
              <a:rPr lang="en-IN" sz="4400" dirty="0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বিভাব</a:t>
            </a:r>
            <a:endParaRPr lang="en-IN" sz="4400" dirty="0">
              <a:solidFill>
                <a:schemeClr val="tx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69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FF3C9-9102-4C75-9F45-636B1F83E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6DBBA4-204D-4753-8E49-677856A2B58C}"/>
              </a:ext>
            </a:extLst>
          </p:cNvPr>
          <p:cNvSpPr txBox="1"/>
          <p:nvPr/>
        </p:nvSpPr>
        <p:spPr>
          <a:xfrm>
            <a:off x="3077028" y="522514"/>
            <a:ext cx="4630058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স্থায়ী</a:t>
            </a:r>
            <a:r>
              <a:rPr lang="en-IN" sz="5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b="1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endParaRPr lang="en-IN" sz="5400" b="1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0F1C3-D365-4E77-BC59-B1E71824A261}"/>
              </a:ext>
            </a:extLst>
          </p:cNvPr>
          <p:cNvSpPr txBox="1"/>
          <p:nvPr/>
        </p:nvSpPr>
        <p:spPr>
          <a:xfrm>
            <a:off x="614363" y="2714625"/>
            <a:ext cx="112299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মানবমনের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নয়টি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স্থায়ীভাব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-</a:t>
            </a: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      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হাস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শোক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ক্রোধ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উৎসাহ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       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জুগুপ্সা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বিস্ময়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শম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915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75E8A1-5F82-40F7-8EFD-E616939A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378C2D-A752-41A2-9133-97BD51F234E4}"/>
              </a:ext>
            </a:extLst>
          </p:cNvPr>
          <p:cNvSpPr txBox="1"/>
          <p:nvPr/>
        </p:nvSpPr>
        <p:spPr>
          <a:xfrm>
            <a:off x="3359944" y="1200151"/>
            <a:ext cx="5472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§"/>
            </a:pP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অনুভাব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বহিঃপ্রকাশ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030B18-579A-4F05-B954-38AB625B41C3}"/>
              </a:ext>
            </a:extLst>
          </p:cNvPr>
          <p:cNvSpPr txBox="1"/>
          <p:nvPr/>
        </p:nvSpPr>
        <p:spPr>
          <a:xfrm>
            <a:off x="952500" y="3193475"/>
            <a:ext cx="1028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§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সঞ্চারী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ব্যভিচারী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আনুমানিক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৩৩টি -</a:t>
            </a: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নির্বেদ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লজ্জা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হর্ষ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অসূয়া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বিষাদ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8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E5329-F68E-42C6-A661-FDC4FD7C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to Ajanta Chakrabarti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ECCF56-3648-494A-8B96-9FAFF6D8C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311" y="457970"/>
            <a:ext cx="10357164" cy="267982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DC128-287D-4361-A211-94C1E0941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311" y="3317372"/>
            <a:ext cx="10393378" cy="340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6818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188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Bangla</vt:lpstr>
      <vt:lpstr>Calibri</vt:lpstr>
      <vt:lpstr>Modern Love</vt:lpstr>
      <vt:lpstr>The Hand</vt:lpstr>
      <vt:lpstr>Wingdings</vt:lpstr>
      <vt:lpstr>SketchyVTI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(সাম্মানিক )</dc:title>
  <dc:creator>Dhrubajyoti</dc:creator>
  <cp:lastModifiedBy>Dhrubajyoti Roy</cp:lastModifiedBy>
  <cp:revision>37</cp:revision>
  <dcterms:created xsi:type="dcterms:W3CDTF">2020-08-31T13:23:47Z</dcterms:created>
  <dcterms:modified xsi:type="dcterms:W3CDTF">2021-10-05T02:20:27Z</dcterms:modified>
</cp:coreProperties>
</file>